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20860"/>
              </p:ext>
            </p:extLst>
          </p:nvPr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configured in </a:t>
            </a:r>
            <a:r>
              <a:rPr lang="en-US" b="1" dirty="0" err="1"/>
              <a:t>function.json</a:t>
            </a:r>
            <a:r>
              <a:rPr lang="en-US" b="1" dirty="0"/>
              <a:t> </a:t>
            </a:r>
            <a:r>
              <a:rPr lang="en-US" dirty="0"/>
              <a:t>or via </a:t>
            </a:r>
            <a:r>
              <a:rPr lang="en-US" b="1" dirty="0"/>
              <a:t>attributes</a:t>
            </a:r>
            <a:r>
              <a:rPr lang="en-US" dirty="0"/>
              <a:t> in C#/.NET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1939"/>
              </p:ext>
            </p:extLst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 (.NET)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E7412-8750-58AA-CBEF-EF1ECC72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63" y="2893219"/>
            <a:ext cx="9372600" cy="2190750"/>
          </a:xfrm>
        </p:spPr>
      </p:pic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3982-4E5F-9153-E6D9-37B211A0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1CF8-302C-6752-B516-F7516B54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🟢 .NET 8.0 (Long Term Support)</a:t>
            </a:r>
          </a:p>
          <a:p>
            <a:r>
              <a:rPr lang="en-US" sz="1800" dirty="0"/>
              <a:t>Model: In-Process</a:t>
            </a:r>
          </a:p>
          <a:p>
            <a:r>
              <a:rPr lang="en-US" sz="1800" dirty="0"/>
              <a:t>Description: The function runs within the same process as the Azure Functions runtime.</a:t>
            </a:r>
          </a:p>
          <a:p>
            <a:r>
              <a:rPr lang="en-US" sz="1800" dirty="0"/>
              <a:t>Pros:</a:t>
            </a:r>
          </a:p>
          <a:p>
            <a:r>
              <a:rPr lang="en-US" sz="1800" dirty="0"/>
              <a:t>Easier access to bindings and triggers</a:t>
            </a:r>
          </a:p>
          <a:p>
            <a:r>
              <a:rPr lang="en-US" sz="1800" dirty="0"/>
              <a:t>Smaller cold start time</a:t>
            </a:r>
          </a:p>
          <a:p>
            <a:r>
              <a:rPr lang="en-US" sz="1800" dirty="0"/>
              <a:t>Simple debugging</a:t>
            </a:r>
          </a:p>
          <a:p>
            <a:r>
              <a:rPr lang="en-US" sz="1800" dirty="0"/>
              <a:t>Use case: Most general-purpose apps. Best for beginners.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48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2930E-DF6E-6BB1-65EA-F30CE183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838E-83D2-8606-7EF8-9BD62CF9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BBE7-03C5-71CA-E2E6-CDFAEBC0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47502"/>
          </a:xfrm>
        </p:spPr>
        <p:txBody>
          <a:bodyPr>
            <a:noAutofit/>
          </a:bodyPr>
          <a:lstStyle/>
          <a:p>
            <a:r>
              <a:rPr lang="en-US" b="1" dirty="0"/>
              <a:t>🟣 .NET 8.0 Isolated (Long Term Support)</a:t>
            </a:r>
          </a:p>
          <a:p>
            <a:r>
              <a:rPr lang="en-US" b="1" dirty="0"/>
              <a:t>Model:</a:t>
            </a:r>
            <a:r>
              <a:rPr lang="en-US" dirty="0"/>
              <a:t> Isolated Process Model</a:t>
            </a:r>
          </a:p>
          <a:p>
            <a:r>
              <a:rPr lang="en-US" b="1" dirty="0"/>
              <a:t>Description:</a:t>
            </a:r>
            <a:r>
              <a:rPr lang="en-US" dirty="0"/>
              <a:t> The function runs in </a:t>
            </a:r>
            <a:r>
              <a:rPr lang="en-US" b="1" dirty="0"/>
              <a:t>its own process</a:t>
            </a:r>
            <a:r>
              <a:rPr lang="en-US" dirty="0"/>
              <a:t>, separate from the Azure Functions runtime.</a:t>
            </a:r>
          </a:p>
          <a:p>
            <a:r>
              <a:rPr lang="en-US" b="1" dirty="0"/>
              <a:t>Pros:</a:t>
            </a:r>
            <a:endParaRPr lang="en-US" dirty="0"/>
          </a:p>
          <a:p>
            <a:pPr lvl="1"/>
            <a:r>
              <a:rPr lang="en-US" dirty="0"/>
              <a:t>Greater control over the app's startup, middleware, and dependencies</a:t>
            </a:r>
          </a:p>
          <a:p>
            <a:pPr lvl="1"/>
            <a:r>
              <a:rPr lang="en-US" dirty="0"/>
              <a:t>Ideal for modern, clean architecture</a:t>
            </a:r>
          </a:p>
          <a:p>
            <a:pPr lvl="1"/>
            <a:r>
              <a:rPr lang="en-US" dirty="0"/>
              <a:t>Future-proof (Microsoft is moving towards isolated model)</a:t>
            </a:r>
          </a:p>
          <a:p>
            <a:r>
              <a:rPr lang="en-US" b="1" dirty="0"/>
              <a:t>Cons:</a:t>
            </a:r>
            <a:r>
              <a:rPr lang="en-US" dirty="0"/>
              <a:t> Slightly more complex</a:t>
            </a:r>
          </a:p>
          <a:p>
            <a:r>
              <a:rPr lang="en-US" b="1" dirty="0"/>
              <a:t>Use case:</a:t>
            </a:r>
            <a:r>
              <a:rPr lang="en-US" dirty="0"/>
              <a:t> Microservices, complex enterprise apps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609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3E99-9B49-74F4-50F9-994443A7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3590E-4952-6CB8-AF0E-95619098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88" y="3095699"/>
            <a:ext cx="6038850" cy="13144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BE6D1-2330-4CD0-D7A8-627425E7CBF1}"/>
              </a:ext>
            </a:extLst>
          </p:cNvPr>
          <p:cNvSpPr txBox="1"/>
          <p:nvPr/>
        </p:nvSpPr>
        <p:spPr>
          <a:xfrm>
            <a:off x="2787210" y="475130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36876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00A6-3684-99A8-643F-B2DCC10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4BE74-F0E4-396D-AD25-105831C6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16" y="2108200"/>
            <a:ext cx="5795694" cy="3760788"/>
          </a:xfrm>
        </p:spPr>
      </p:pic>
    </p:spTree>
    <p:extLst>
      <p:ext uri="{BB962C8B-B14F-4D97-AF65-F5344CB8AC3E}">
        <p14:creationId xmlns:p14="http://schemas.microsoft.com/office/powerpoint/2010/main" val="316380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931-2479-58C7-F56A-53B63D31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A3CFF-2ED7-EE46-1722-12696954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559" y="2108200"/>
            <a:ext cx="5459208" cy="3760788"/>
          </a:xfrm>
        </p:spPr>
      </p:pic>
    </p:spTree>
    <p:extLst>
      <p:ext uri="{BB962C8B-B14F-4D97-AF65-F5344CB8AC3E}">
        <p14:creationId xmlns:p14="http://schemas.microsoft.com/office/powerpoint/2010/main" val="231762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355F-5E88-5B13-D627-46402F87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41E73-48C0-14F4-29FC-BA82E2813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716" y="2108200"/>
            <a:ext cx="5386893" cy="3760788"/>
          </a:xfrm>
        </p:spPr>
      </p:pic>
    </p:spTree>
    <p:extLst>
      <p:ext uri="{BB962C8B-B14F-4D97-AF65-F5344CB8AC3E}">
        <p14:creationId xmlns:p14="http://schemas.microsoft.com/office/powerpoint/2010/main" val="60006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5D2E-861D-3317-C6F5-4D3400F7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869DC-2E9F-DFB6-2073-2ACD4E04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751" y="2108200"/>
            <a:ext cx="5348823" cy="3760788"/>
          </a:xfrm>
        </p:spPr>
      </p:pic>
    </p:spTree>
    <p:extLst>
      <p:ext uri="{BB962C8B-B14F-4D97-AF65-F5344CB8AC3E}">
        <p14:creationId xmlns:p14="http://schemas.microsoft.com/office/powerpoint/2010/main" val="184068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A784-1B35-F72B-7BCF-459BF67D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BE90A-D638-B36A-56D2-A65D044F6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07" y="2108200"/>
            <a:ext cx="5362112" cy="3760788"/>
          </a:xfrm>
        </p:spPr>
      </p:pic>
    </p:spTree>
    <p:extLst>
      <p:ext uri="{BB962C8B-B14F-4D97-AF65-F5344CB8AC3E}">
        <p14:creationId xmlns:p14="http://schemas.microsoft.com/office/powerpoint/2010/main" val="291562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 Backing </a:t>
            </a:r>
            <a:r>
              <a:rPr lang="en-US" dirty="0"/>
              <a:t>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449</TotalTime>
  <Words>1462</Words>
  <Application>Microsoft Office PowerPoint</Application>
  <PresentationFormat>Widescreen</PresentationFormat>
  <Paragraphs>212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C# Serverless Development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C# (.NET)</vt:lpstr>
      <vt:lpstr>Functions Worker</vt:lpstr>
      <vt:lpstr>Functions Worker</vt:lpstr>
      <vt:lpstr>Timer Trigger in Azure Functions</vt:lpstr>
      <vt:lpstr>Timer Trigger in Azure Functions</vt:lpstr>
      <vt:lpstr>What is a Queue Trigger?</vt:lpstr>
      <vt:lpstr>Queue Trigger</vt:lpstr>
      <vt:lpstr>Queue Trigger</vt:lpstr>
      <vt:lpstr>Queue Trigger</vt:lpstr>
      <vt:lpstr>Queue Trigger</vt:lpstr>
      <vt:lpstr>Queue Trigger</vt:lpstr>
      <vt:lpstr>Queue Trigger: Storage Explorer</vt:lpstr>
      <vt:lpstr>Blob Trigger</vt:lpstr>
      <vt:lpstr>Blog Trigger: When to Use 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25</cp:revision>
  <dcterms:created xsi:type="dcterms:W3CDTF">2025-06-01T15:53:29Z</dcterms:created>
  <dcterms:modified xsi:type="dcterms:W3CDTF">2025-06-08T13:41:34Z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